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08039"/>
            <a:ext cx="6858000" cy="23876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355273"/>
            <a:ext cx="6858000" cy="400858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</a:t>
            </a:r>
          </a:p>
          <a:p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Пуговицы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Подготовила: </a:t>
            </a:r>
          </a:p>
          <a:p>
            <a:pPr algn="r"/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воспитатель старшей группы</a:t>
            </a:r>
          </a:p>
          <a:p>
            <a:pPr algn="r"/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детский сад №10 «Золушка» г. Охи</a:t>
            </a:r>
          </a:p>
          <a:p>
            <a:pPr algn="r"/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Полетайкина Дарья Сергеевна.</a:t>
            </a: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04664"/>
            <a:ext cx="6858000" cy="20882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Использование пуговиц в наши дни:</a:t>
            </a:r>
            <a:b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Сегодня, когда пуговицей, как застёжкой на одежде никого не удивишь, можно придумать из них полезные приспособления, украшения, </a:t>
            </a:r>
            <a:b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 каждого в доме есть много пуговиц, с помощью них можно придумать  Пуговицы используются в разных направлениях, в одежде, в украшениях</a:t>
            </a:r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5" y="3515519"/>
            <a:ext cx="1120650" cy="47466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2876550"/>
            <a:ext cx="1902443" cy="175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06" y="2876550"/>
            <a:ext cx="1747729" cy="175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53" y="2876550"/>
            <a:ext cx="1747729" cy="1752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52" y="5124450"/>
            <a:ext cx="2207960" cy="1733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73" y="5124451"/>
            <a:ext cx="2197759" cy="17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Ekaterina\Desktop\герои\hello_html_7f4f23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90465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katerina\Desktop\геро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5"/>
            <a:ext cx="676875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katerina\Desktop\герои\doc6coq3y1yj0yw6zv432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6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Ekaterina\Desktop\герои\pechk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9"/>
          <a:stretch/>
        </p:blipFill>
        <p:spPr bwMode="auto">
          <a:xfrm>
            <a:off x="0" y="260649"/>
            <a:ext cx="9144000" cy="62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katerina\Desktop\деревья\Winter_Trees_picture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katerina\Desktop\деревья\31144514fe3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katerina\Desktop\деревь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katerina\Desktop\деревья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47652"/>
            <a:ext cx="6858000" cy="200024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«Вы можете стать кем угодно, и никто не заметит этого.</a:t>
            </a:r>
            <a:b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Но если у вас отсутствует пуговица, каждый обратит на это внимание».</a:t>
            </a:r>
            <a:b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Э. М. Ремарк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5012" y="3602038"/>
            <a:ext cx="1985963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" descr="D:\Desktop\1288503609_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95881"/>
            <a:ext cx="6191622" cy="446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80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76672"/>
            <a:ext cx="6858000" cy="6381328"/>
          </a:xfrm>
        </p:spPr>
        <p:txBody>
          <a:bodyPr>
            <a:noAutofit/>
          </a:bodyPr>
          <a:lstStyle/>
          <a:p>
            <a: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ПУГОВИЦА</a:t>
            </a:r>
            <a:r>
              <a:rPr lang="ru-RU" alt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пугвица</a:t>
            </a:r>
            <a:r>
              <a:rPr lang="ru-RU" altLang="ru-RU" sz="5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, пуговка, пуговичка</a:t>
            </a:r>
            <a:r>
              <a:rPr lang="ru-RU" altLang="ru-RU" sz="54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-    кружок  или  шарик,  шляпка с ушком,   </a:t>
            </a:r>
            <a:r>
              <a:rPr lang="ru-RU" alt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пришиваемая </a:t>
            </a:r>
            <a:r>
              <a:rPr lang="ru-RU" altLang="ru-RU" sz="54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 одежде,   для застежки </a:t>
            </a:r>
            <a:r>
              <a:rPr lang="ru-RU" altLang="ru-RU" sz="5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altLang="ru-RU" sz="54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 петлю,  на петельку. </a:t>
            </a:r>
            <a:br>
              <a:rPr lang="ru-RU" altLang="ru-RU" sz="54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6858000" cy="3132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Откуда же пришла к нам пуговица?</a:t>
            </a:r>
            <a:b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древние времена люди делали себе одежду из шкур животных, набрасывали шкуру на плечи и обматывали её вокруг пояса. Это было очень неудобно, одежда распахивалась, затрудняла движения.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застёгивания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одежды 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люди стали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использовать кости животных и деревянные брусочки, которые продевали в дырочки.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927" y="3284984"/>
            <a:ext cx="2336006" cy="3200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7" y="3284984"/>
            <a:ext cx="3796147" cy="32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038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29310"/>
            <a:ext cx="6858000" cy="2270991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</a:t>
            </a:r>
            <a:r>
              <a:rPr lang="ru-RU" altLang="ru-RU" sz="36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alt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Древнем Египте</a:t>
            </a:r>
            <a:r>
              <a:rPr lang="ru-RU" altLang="ru-RU" sz="36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  уже  использовались пряжки или один кусок  одежды продевался в отверстие, сделанное в другом, или концы просто связывались.</a:t>
            </a:r>
            <a:r>
              <a:rPr lang="ru-RU" altLang="ru-RU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1763" y="3905250"/>
            <a:ext cx="3943350" cy="253365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4" descr="Картинка 133 из 6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1828810" y="2276872"/>
            <a:ext cx="5643553" cy="442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1600"/>
            <a:ext cx="6858000" cy="239129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Шло время люди научились шить одежду, изменились и застёжки. Их ещё нельзя было назвать пуговицами. Выглядели эти застёжки вот так:</a:t>
            </a:r>
            <a:b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132856"/>
            <a:ext cx="6501438" cy="41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93965"/>
            <a:ext cx="6858000" cy="215491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Пуговицы в те далёкие времена были очень дорогой и модной вещью,</a:t>
            </a:r>
            <a:b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одеждах богатых людей они были настоящим украшением из золота, серебра, драгоценных камней. </a:t>
            </a:r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792" y="2780145"/>
            <a:ext cx="1877291" cy="3759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2072" y="2780146"/>
            <a:ext cx="1877291" cy="375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0744" y="2348879"/>
            <a:ext cx="1302328" cy="1170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2709" y="4293096"/>
            <a:ext cx="2611583" cy="197839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437" y="3269673"/>
            <a:ext cx="8236527" cy="343130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5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67855"/>
            <a:ext cx="6858000" cy="278014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Простые люди не могли пришить такие дорогие пуговицы, и поэтому мастера стали использовать при их изготовлении дешёвый материал – </a:t>
            </a: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металл, дерево</a:t>
            </a:r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кости животных, </a:t>
            </a: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стекло</a:t>
            </a:r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236" y="3515519"/>
            <a:ext cx="2076515" cy="2618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1" y="3515519"/>
            <a:ext cx="2232249" cy="2618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15519"/>
            <a:ext cx="2145836" cy="2618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7836" y="3515519"/>
            <a:ext cx="2033929" cy="26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0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1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86327"/>
            <a:ext cx="6858000" cy="25215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Для чего нужны пуговицы?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наши дни мы не можем представить, как можно обходиться без пуговиц. Они служат нам и застёжкой на одежде, и украшением, и декоративным элементом, и придают нашей одежде нарядный, элегантный, интересный вид.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3965"/>
            <a:ext cx="2521986" cy="1681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3964"/>
            <a:ext cx="2880320" cy="1681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16" y="2871282"/>
            <a:ext cx="2393892" cy="1663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73" y="4708599"/>
            <a:ext cx="1921239" cy="1906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14587"/>
            <a:ext cx="1928610" cy="19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153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 </vt:lpstr>
      <vt:lpstr>   «Вы можете стать кем угодно, и никто не заметит этого.      Но если у вас отсутствует пуговица, каждый обратит на это внимание». Э. М. Ремарк.</vt:lpstr>
      <vt:lpstr>ПУГОВИЦА,пугвица, пуговка, пуговичка            -    кружок  или  шарик,  шляпка с ушком,   пришиваемая к одежде,   для застежки  на  петлю,  на петельку.  </vt:lpstr>
      <vt:lpstr>Откуда же пришла к нам пуговица? В древние времена люди делали себе одежду из шкур животных, набрасывали шкуру на плечи и обматывали её вокруг пояса. Это было очень неудобно, одежда распахивалась, затрудняла движения. Для застёгивания одежды люди стали использовать кости животных и деревянные брусочки, которые продевали в дырочки.</vt:lpstr>
      <vt:lpstr>В Древнем Египте  уже  использовались пряжки или один кусок  одежды продевался в отверстие, сделанное в другом, или концы просто связывались. </vt:lpstr>
      <vt:lpstr>Шло время люди научились шить одежду, изменились и застёжки. Их ещё нельзя было назвать пуговицами. Выглядели эти застёжки вот так: </vt:lpstr>
      <vt:lpstr>Пуговицы в те далёкие времена были очень дорогой и модной вещью, на одеждах богатых людей они были настоящим украшением из золота, серебра, драгоценных камней. </vt:lpstr>
      <vt:lpstr>Простые люди не могли пришить такие дорогие пуговицы, и поэтому мастера стали использовать при их изготовлении дешёвый материал – металл, дерево, кости животных, стекло.</vt:lpstr>
      <vt:lpstr>Для чего нужны пуговицы? В наши дни мы не можем представить, как можно обходиться без пуговиц. Они служат нам и застёжкой на одежде, и украшением, и декоративным элементом, и придают нашей одежде нарядный, элегантный, интересный вид.</vt:lpstr>
      <vt:lpstr>Использование пуговиц в наши дни: Сегодня, когда пуговицей, как застёжкой на одежде никого не удивишь, можно придумать из них полезные приспособления, украшения,  У каждого в доме есть много пуговиц, с помощью них можно придумать  Пуговицы используются в разных направлениях, в одежде, в украшениях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LISA</cp:lastModifiedBy>
  <cp:revision>7</cp:revision>
  <dcterms:created xsi:type="dcterms:W3CDTF">2017-01-28T07:47:06Z</dcterms:created>
  <dcterms:modified xsi:type="dcterms:W3CDTF">2017-03-13T21:57:12Z</dcterms:modified>
</cp:coreProperties>
</file>